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92" d="100"/>
          <a:sy n="92" d="100"/>
        </p:scale>
        <p:origin x="49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3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1803405"/>
            <a:ext cx="94488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632201"/>
            <a:ext cx="94488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909561" y="4314328"/>
            <a:ext cx="2910840" cy="374642"/>
          </a:xfrm>
        </p:spPr>
        <p:txBody>
          <a:bodyPr/>
          <a:lstStyle/>
          <a:p>
            <a:fld id="{97EFC2DD-E9F2-4FDE-B3A8-1D8F7E81F5C4}" type="datetimeFigureOut">
              <a:rPr lang="en-US" smtClean="0"/>
              <a:t>3/9/2017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371600" y="4323845"/>
            <a:ext cx="64008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7200" y="1430866"/>
            <a:ext cx="2743200" cy="365125"/>
          </a:xfrm>
        </p:spPr>
        <p:txBody>
          <a:bodyPr/>
          <a:lstStyle/>
          <a:p>
            <a:fld id="{2A5B97BE-C207-4068-9DFF-8717F8D1E9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79653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77" y="4697360"/>
            <a:ext cx="10822034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1727" y="941439"/>
            <a:ext cx="10821840" cy="3478161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516715"/>
            <a:ext cx="10820400" cy="701969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FC2DD-E9F2-4FDE-B3A8-1D8F7E81F5C4}" type="datetimeFigureOut">
              <a:rPr lang="en-US" smtClean="0"/>
              <a:t>3/9/2017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5B97BE-C207-4068-9DFF-8717F8D1E9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19204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3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2"/>
            <a:ext cx="1082040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9133"/>
            <a:ext cx="10130516" cy="99906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97EFC2DD-E9F2-4FDE-B3A8-1D8F7E81F5C4}" type="datetimeFigureOut">
              <a:rPr lang="en-US" smtClean="0"/>
              <a:t>3/9/2017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2A5B97BE-C207-4068-9DFF-8717F8D1E9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086611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3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67" y="753533"/>
            <a:ext cx="10151533" cy="2604495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303865" y="3365556"/>
            <a:ext cx="9592736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959862"/>
            <a:ext cx="10151533" cy="679871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97EFC2DD-E9F2-4FDE-B3A8-1D8F7E81F5C4}" type="datetimeFigureOut">
              <a:rPr lang="en-US" smtClean="0"/>
              <a:t>3/9/2017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2A5B97BE-C207-4068-9DFF-8717F8D1E9FA}" type="slidenum">
              <a:rPr lang="en-US" smtClean="0"/>
              <a:t>‹#›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476250" y="93345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984230" y="270129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6370885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3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95" y="1124701"/>
            <a:ext cx="10146186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8315"/>
            <a:ext cx="10144654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78883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97EFC2DD-E9F2-4FDE-B3A8-1D8F7E81F5C4}" type="datetimeFigureOut">
              <a:rPr lang="en-US" smtClean="0"/>
              <a:t>3/9/2017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8883"/>
            <a:ext cx="6991492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2A5B97BE-C207-4068-9DFF-8717F8D1E9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688847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895600" y="761999"/>
            <a:ext cx="8610599" cy="130386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800" y="2202080"/>
            <a:ext cx="3456432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799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68800" y="2201333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366858" y="2904067"/>
            <a:ext cx="3456432" cy="331461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51800" y="2192866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8051801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FC2DD-E9F2-4FDE-B3A8-1D8F7E81F5C4}" type="datetimeFigureOut">
              <a:rPr lang="en-US" smtClean="0"/>
              <a:t>3/9/2017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5B97BE-C207-4068-9DFF-8717F8D1E9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149588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599" cy="12954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8618" y="4191000"/>
            <a:ext cx="3451582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8618" y="2362200"/>
            <a:ext cx="3451582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8618" y="4873764"/>
            <a:ext cx="3451582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74263" y="4191000"/>
            <a:ext cx="3448935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374263" y="2362200"/>
            <a:ext cx="3448936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374264" y="4873763"/>
            <a:ext cx="344893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49731" y="4191000"/>
            <a:ext cx="3456469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049855" y="2362200"/>
            <a:ext cx="3447878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8049731" y="4873761"/>
            <a:ext cx="345244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FC2DD-E9F2-4FDE-B3A8-1D8F7E81F5C4}" type="datetimeFigureOut">
              <a:rPr lang="en-US" smtClean="0"/>
              <a:t>3/9/2017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5B97BE-C207-4068-9DFF-8717F8D1E9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138489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194559"/>
            <a:ext cx="10820400" cy="40241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FC2DD-E9F2-4FDE-B3A8-1D8F7E81F5C4}" type="datetimeFigureOut">
              <a:rPr lang="en-US" smtClean="0"/>
              <a:t>3/9/2017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5B97BE-C207-4068-9DFF-8717F8D1E9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831287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3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48800" y="745066"/>
            <a:ext cx="2057400" cy="3903133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4466" y="745067"/>
            <a:ext cx="8204201" cy="390313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79941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97EFC2DD-E9F2-4FDE-B3A8-1D8F7E81F5C4}" type="datetimeFigureOut">
              <a:rPr lang="en-US" smtClean="0"/>
              <a:t>3/9/2017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0"/>
            <a:ext cx="6991492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2A5B97BE-C207-4068-9DFF-8717F8D1E9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89626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FC2DD-E9F2-4FDE-B3A8-1D8F7E81F5C4}" type="datetimeFigureOut">
              <a:rPr lang="en-US" smtClean="0"/>
              <a:t>3/9/2017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5B97BE-C207-4068-9DFF-8717F8D1E9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56057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3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3"/>
            <a:ext cx="10820399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467" y="3641725"/>
            <a:ext cx="10490200" cy="955675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97EFC2DD-E9F2-4FDE-B3A8-1D8F7E81F5C4}" type="datetimeFigureOut">
              <a:rPr lang="en-US" smtClean="0"/>
              <a:t>3/9/2017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1"/>
            <a:ext cx="6991492" cy="36406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2A5B97BE-C207-4068-9DFF-8717F8D1E9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02080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194559"/>
            <a:ext cx="5334000" cy="40241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194559"/>
            <a:ext cx="5334000" cy="40241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FC2DD-E9F2-4FDE-B3A8-1D8F7E81F5C4}" type="datetimeFigureOut">
              <a:rPr lang="en-US" smtClean="0"/>
              <a:t>3/9/2017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5B97BE-C207-4068-9DFF-8717F8D1E9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42653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600" cy="12954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9" y="2183802"/>
            <a:ext cx="507999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3132666"/>
            <a:ext cx="5311775" cy="308601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0" y="2183802"/>
            <a:ext cx="5105400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132666"/>
            <a:ext cx="5334000" cy="308601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FC2DD-E9F2-4FDE-B3A8-1D8F7E81F5C4}" type="datetimeFigureOut">
              <a:rPr lang="en-US" smtClean="0"/>
              <a:t>3/9/2017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5B97BE-C207-4068-9DFF-8717F8D1E9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71515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FC2DD-E9F2-4FDE-B3A8-1D8F7E81F5C4}" type="datetimeFigureOut">
              <a:rPr lang="en-US" smtClean="0"/>
              <a:t>3/9/2017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5B97BE-C207-4068-9DFF-8717F8D1E9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06640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FC2DD-E9F2-4FDE-B3A8-1D8F7E81F5C4}" type="datetimeFigureOut">
              <a:rPr lang="en-US" smtClean="0"/>
              <a:t>3/9/2017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5B97BE-C207-4068-9DFF-8717F8D1E9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80329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41148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95582" y="746759"/>
            <a:ext cx="6510618" cy="5471925"/>
          </a:xfrm>
        </p:spPr>
        <p:txBody>
          <a:bodyPr anchor="ctr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411480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FC2DD-E9F2-4FDE-B3A8-1D8F7E81F5C4}" type="datetimeFigureOut">
              <a:rPr lang="en-US" smtClean="0"/>
              <a:t>3/9/2017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5B97BE-C207-4068-9DFF-8717F8D1E9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96491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687324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861238" y="751241"/>
            <a:ext cx="3644962" cy="5467443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687324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FC2DD-E9F2-4FDE-B3A8-1D8F7E81F5C4}" type="datetimeFigureOut">
              <a:rPr lang="en-US" smtClean="0"/>
              <a:t>3/9/2017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5B97BE-C207-4068-9DFF-8717F8D1E9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93068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3-HD-TOP.pn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4414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895600" y="764373"/>
            <a:ext cx="861060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194560"/>
            <a:ext cx="10820400" cy="40241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95360" y="6356350"/>
            <a:ext cx="29108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EFC2DD-E9F2-4FDE-B3A8-1D8F7E81F5C4}" type="datetimeFigureOut">
              <a:rPr lang="en-US" smtClean="0"/>
              <a:t>3/9/2017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355845"/>
            <a:ext cx="7772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3810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5B97BE-C207-4068-9DFF-8717F8D1E9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43142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  <p:sldLayoutId id="2147483732" r:id="rId12"/>
    <p:sldLayoutId id="2147483733" r:id="rId13"/>
    <p:sldLayoutId id="2147483734" r:id="rId14"/>
    <p:sldLayoutId id="2147483735" r:id="rId15"/>
    <p:sldLayoutId id="2147483736" r:id="rId16"/>
    <p:sldLayoutId id="2147483737" r:id="rId17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1039091" y="841665"/>
            <a:ext cx="10276609" cy="1943099"/>
          </a:xfrm>
        </p:spPr>
        <p:txBody>
          <a:bodyPr>
            <a:normAutofit/>
          </a:bodyPr>
          <a:lstStyle/>
          <a:p>
            <a:pPr algn="ctr"/>
            <a:r>
              <a:rPr lang="sr-Cyrl-RS" sz="1800" b="1" dirty="0" smtClean="0"/>
              <a:t>СМОТРА ПРИМЕРА </a:t>
            </a:r>
            <a:r>
              <a:rPr lang="sr-Cyrl-RS" sz="1800" b="1" smtClean="0"/>
              <a:t>ДОБРЕ </a:t>
            </a:r>
            <a:r>
              <a:rPr lang="sr-Cyrl-RS" sz="1800" b="1" smtClean="0"/>
              <a:t>ПРАКСЕ ЛАЗАРЕВАЧКИХ НАСТАВНИКА</a:t>
            </a:r>
            <a:r>
              <a:rPr lang="sr-Cyrl-RS" sz="1800" dirty="0" smtClean="0"/>
              <a:t/>
            </a:r>
            <a:br>
              <a:rPr lang="sr-Cyrl-RS" sz="1800" dirty="0" smtClean="0"/>
            </a:br>
            <a:r>
              <a:rPr lang="sr-Cyrl-RS" sz="1800" dirty="0" smtClean="0"/>
              <a:t/>
            </a:r>
            <a:br>
              <a:rPr lang="sr-Cyrl-RS" sz="1800" dirty="0" smtClean="0"/>
            </a:br>
            <a:r>
              <a:rPr lang="sr-Cyrl-CS" sz="1800" b="1" dirty="0"/>
              <a:t>„</a:t>
            </a:r>
            <a:r>
              <a:rPr lang="sr-Cyrl-CS" sz="1800" b="1" u="sng" dirty="0"/>
              <a:t>Унапређивање наставне праксе кроз размену професионалних искустава“</a:t>
            </a:r>
            <a:r>
              <a:rPr lang="sr-Cyrl-RS" sz="1800" dirty="0"/>
              <a:t/>
            </a:r>
            <a:br>
              <a:rPr lang="sr-Cyrl-RS" sz="1800" dirty="0"/>
            </a:br>
            <a:r>
              <a:rPr lang="sr-Cyrl-RS" sz="1800" dirty="0" smtClean="0"/>
              <a:t/>
            </a:r>
            <a:br>
              <a:rPr lang="sr-Cyrl-RS" sz="1800" dirty="0" smtClean="0"/>
            </a:br>
            <a:endParaRPr lang="en-US" sz="1800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1039091" y="3023756"/>
            <a:ext cx="9781309" cy="2774372"/>
          </a:xfrm>
        </p:spPr>
        <p:txBody>
          <a:bodyPr>
            <a:normAutofit/>
          </a:bodyPr>
          <a:lstStyle/>
          <a:p>
            <a:pPr algn="ctr"/>
            <a:r>
              <a:rPr lang="sr-Cyrl-RS" i="1" dirty="0" smtClean="0"/>
              <a:t>НАЗИВ РАДА</a:t>
            </a:r>
          </a:p>
          <a:p>
            <a:pPr algn="ctr"/>
            <a:endParaRPr lang="sr-Cyrl-RS" i="1" dirty="0"/>
          </a:p>
          <a:p>
            <a:pPr algn="ctr"/>
            <a:r>
              <a:rPr lang="sr-Cyrl-RS" i="1" dirty="0" smtClean="0"/>
              <a:t>ИМЕ И ПРЕЗИМЕ</a:t>
            </a:r>
          </a:p>
          <a:p>
            <a:pPr algn="ctr"/>
            <a:r>
              <a:rPr lang="sr-Cyrl-RS" i="1" dirty="0" smtClean="0"/>
              <a:t>ОШ</a:t>
            </a:r>
            <a:r>
              <a:rPr lang="en-US" i="1" dirty="0" smtClean="0"/>
              <a:t>” </a:t>
            </a:r>
            <a:r>
              <a:rPr lang="sr-Cyrl-RS" i="1" dirty="0" smtClean="0"/>
              <a:t>НАЗИВ ШКОЛЕ</a:t>
            </a:r>
            <a:r>
              <a:rPr lang="en-US" i="1" dirty="0" smtClean="0"/>
              <a:t> “</a:t>
            </a:r>
            <a:endParaRPr lang="sr-Cyrl-RS" i="1" dirty="0" smtClean="0"/>
          </a:p>
          <a:p>
            <a:pPr algn="ctr"/>
            <a:endParaRPr lang="sr-Cyrl-RS" i="1" dirty="0" smtClean="0"/>
          </a:p>
          <a:p>
            <a:pPr algn="r"/>
            <a:r>
              <a:rPr lang="sr-Cyrl-RS" b="1" dirty="0" smtClean="0"/>
              <a:t>Лазаревац, </a:t>
            </a:r>
            <a:r>
              <a:rPr lang="en-US" b="1" dirty="0" smtClean="0"/>
              <a:t>2</a:t>
            </a:r>
            <a:r>
              <a:rPr lang="sr-Cyrl-RS" b="1" dirty="0" smtClean="0"/>
              <a:t>5. март 2017. године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5055872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Vapor Trail">
  <a:themeElements>
    <a:clrScheme name="Vapor Trail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C4220D"/>
      </a:accent1>
      <a:accent2>
        <a:srgbClr val="EB7712"/>
      </a:accent2>
      <a:accent3>
        <a:srgbClr val="ECBD31"/>
      </a:accent3>
      <a:accent4>
        <a:srgbClr val="92CE4A"/>
      </a:accent4>
      <a:accent5>
        <a:srgbClr val="50CFB4"/>
      </a:accent5>
      <a:accent6>
        <a:srgbClr val="0D8EC5"/>
      </a:accent6>
      <a:hlink>
        <a:srgbClr val="EA5A0C"/>
      </a:hlink>
      <a:folHlink>
        <a:srgbClr val="F09D3A"/>
      </a:folHlink>
    </a:clrScheme>
    <a:fontScheme name="Vapor Trail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Vapor Trail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FE1EB5C7-81A8-4CBA-AE6E-B3BF73DC389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TM04033937[[fn=Vapor Trail]]</Template>
  <TotalTime>19</TotalTime>
  <Words>25</Words>
  <Application>Microsoft Office PowerPoint</Application>
  <PresentationFormat>Widescreen</PresentationFormat>
  <Paragraphs>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Century Gothic</vt:lpstr>
      <vt:lpstr>Vapor Trail</vt:lpstr>
      <vt:lpstr>СМОТРА ПРИМЕРА ДОБРЕ ПРАКСЕ ЛАЗАРЕВАЧКИХ НАСТАВНИКА  „Унапређивање наставне праксе кроз размену професионалних искустава“ 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atomic.pc</dc:creator>
  <cp:lastModifiedBy>atomic.pc</cp:lastModifiedBy>
  <cp:revision>5</cp:revision>
  <dcterms:created xsi:type="dcterms:W3CDTF">2017-03-10T03:37:13Z</dcterms:created>
  <dcterms:modified xsi:type="dcterms:W3CDTF">2017-03-10T04:42:27Z</dcterms:modified>
</cp:coreProperties>
</file>